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899B8-783F-480C-BE28-64D0AA319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6985-6A66-4FC2-BB87-042F88670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CEDD8-FC49-443C-AD03-E66153B11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C1C37-FA8E-4543-AC85-6637456E5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D9BA4-E06A-4401-9A45-27F3028F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590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DD2F-FD4F-4C4D-A3AB-2C8A336C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352E1-0F97-4B05-9F78-1B607685D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DCAAB-91C8-4F0A-8053-2B0FF1451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874D8-AB7C-4547-B0AD-6B8D557A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53774-E89B-402E-AAC8-F494149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3826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A116E-3BEF-44AC-BA5E-76D04885B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2F319-F2B9-47A2-880B-A2621FEA2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0954A-B6A9-4256-9AB2-2C1FF45CD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7A8EA-1440-4C69-BE1E-B83ACBBE0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E8FF2-606B-4FB7-A660-4B319C7EC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721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FE08-098F-49A9-8B98-518F8BB4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91221-CE19-4550-86C8-B0F63AA45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F5431-817F-4836-8DFB-A314A35EA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BC114-F1EC-4CEC-815D-3B168C63B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AB955-90CF-42E9-8670-915A22F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122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211DF-567A-4B95-B9B0-053D5E5BE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EE4AF-2D6F-48AE-B85F-285174564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BE5E8-4C0A-4DBE-9830-812C0747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50851-0F44-4AEC-82D9-A5B5C0E49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8CA3F-2A1A-4D87-B62A-0B8F71C7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1020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7DB96-98A1-4B99-AAED-6FB5EFFB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74FC3-0301-4569-BA21-29515DF42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2C1ED-F580-4932-B727-999A86DAC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2B557-CF43-4080-9513-3ACEB0F2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2E8FF-C987-4C9F-B2AF-C02C9C91F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0CDE1-94EA-4BC8-87C0-2B3727A9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59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D5279-F448-47B8-8543-B0E457AA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8262E-186A-4959-9321-CC962ECC5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5154E-3119-4287-AB8F-C7F314C3C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E3CEE0-728C-48A5-B28A-C84782B070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0785FD-5A3C-43A5-B08B-77F8B9E45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6DDBED-0380-4F78-827C-17768B9D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A3C1CE-3D3B-4DB6-80E4-5B6FC8BE1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E56236-711B-4715-B6C3-47090234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0723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FDEE-77E5-4E05-BB0E-CF9B428B2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EE0E73-0500-4103-98EA-FC05598F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C542C-EAEF-4006-BE4D-040E9A69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AE669F-0B29-4122-9781-C58D11DF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7524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88026-CED4-48F9-839C-7556C47E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29C49-8B9E-45AD-B2E0-A323752A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DA394-1F41-43C9-984F-51748DDAB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655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BEA66-6024-475F-A50C-065D228FD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EF77E-CF14-4B3B-AD84-FB2EFC884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C9119-A36F-46B4-AF2C-114CE0D3E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5FF69-6BBB-4385-807E-9E38CD071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08A38-3E97-462F-B361-2DD79EB06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8498-49D0-4523-9F39-387D410D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379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C97D6-52B8-4B43-81D3-9C3D4B7EF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333980-A16A-418E-B346-19BE841B8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386B1-66BA-4416-AB7E-3175C4E56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E908C-DF7E-441A-9116-D1426A90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B1A8C-E563-4794-96CC-CC31AD6D1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D704A-8775-4B5E-B6D1-B26BF851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2596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3978A-75A3-4091-8BEC-DD328CC55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70C33-DB4E-4CD5-9A6C-93058DF05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C8D3A-3A22-4DE1-A15A-9E89740A9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D322-18B8-4793-909A-BBB7A0FC1E8C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2391D-4D9F-4A74-981A-88A03321C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FEE18-077B-43E1-A3CC-3EC13699C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9FF99-08E0-44C9-9DA1-C7C668648D1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6764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6C27-5D11-4ABD-8886-101BF23CB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6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C0EC8-5AD1-4334-9C9C-18390B5473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write a paragraph?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2010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B821C-DBBD-43DC-B182-C3C6EDEDE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874"/>
            <a:ext cx="10515600" cy="5164089"/>
          </a:xfrm>
        </p:spPr>
        <p:txBody>
          <a:bodyPr/>
          <a:lstStyle/>
          <a:p>
            <a:r>
              <a:rPr lang="en-US" dirty="0"/>
              <a:t>-Defining paragraph</a:t>
            </a:r>
          </a:p>
          <a:p>
            <a:r>
              <a:rPr lang="en-US" dirty="0"/>
              <a:t>Topic Sentence(how to build a topic sentence?</a:t>
            </a:r>
          </a:p>
          <a:p>
            <a:r>
              <a:rPr lang="en-US" dirty="0" err="1"/>
              <a:t>E.x</a:t>
            </a:r>
            <a:r>
              <a:rPr lang="en-US" dirty="0"/>
              <a:t>., Honeymoon is the best way to start marriage.</a:t>
            </a:r>
          </a:p>
          <a:p>
            <a:r>
              <a:rPr lang="en-US" dirty="0" err="1"/>
              <a:t>E.x</a:t>
            </a:r>
            <a:r>
              <a:rPr lang="en-US" dirty="0"/>
              <a:t>., Private education is better than governmental education.</a:t>
            </a:r>
          </a:p>
          <a:p>
            <a:r>
              <a:rPr lang="en-US" dirty="0"/>
              <a:t>Supporting Sentences</a:t>
            </a:r>
          </a:p>
          <a:p>
            <a:r>
              <a:rPr lang="en-US" dirty="0"/>
              <a:t>Concluding Sentence</a:t>
            </a:r>
          </a:p>
          <a:p>
            <a:r>
              <a:rPr lang="en-US" dirty="0"/>
              <a:t>Exercise 1 and </a:t>
            </a:r>
            <a:r>
              <a:rPr lang="en-US"/>
              <a:t>2 homework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8733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dc:creator>ahmed hamouda</dc:creator>
  <cp:lastModifiedBy>ahmed hamouda</cp:lastModifiedBy>
  <cp:revision>5</cp:revision>
  <dcterms:created xsi:type="dcterms:W3CDTF">2020-10-19T11:52:04Z</dcterms:created>
  <dcterms:modified xsi:type="dcterms:W3CDTF">2020-12-30T10:55:57Z</dcterms:modified>
</cp:coreProperties>
</file>